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51" r:id="rId6"/>
    <p:sldId id="348" r:id="rId7"/>
    <p:sldId id="352" r:id="rId8"/>
    <p:sldId id="354" r:id="rId9"/>
    <p:sldId id="355" r:id="rId10"/>
    <p:sldId id="3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6" autoAdjust="0"/>
    <p:restoredTop sz="95646"/>
  </p:normalViewPr>
  <p:slideViewPr>
    <p:cSldViewPr snapToGrid="0" snapToObjects="1" showGuides="1">
      <p:cViewPr varScale="1">
        <p:scale>
          <a:sx n="86" d="100"/>
          <a:sy n="86" d="100"/>
        </p:scale>
        <p:origin x="46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81154" y="1178009"/>
            <a:ext cx="12191998" cy="1323440"/>
          </a:xfrm>
        </p:spPr>
        <p:txBody>
          <a:bodyPr/>
          <a:lstStyle/>
          <a:p>
            <a:r>
              <a:rPr lang="en-US" b="1" spc="0" dirty="0"/>
              <a:t>Project 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7605" y="2845321"/>
            <a:ext cx="12191997" cy="781119"/>
          </a:xfrm>
        </p:spPr>
        <p:txBody>
          <a:bodyPr/>
          <a:lstStyle/>
          <a:p>
            <a:pPr algn="l"/>
            <a:r>
              <a:rPr lang="en-US" spc="0" dirty="0"/>
              <a:t>Understanding Opioid </a:t>
            </a:r>
          </a:p>
          <a:p>
            <a:pPr algn="l"/>
            <a:r>
              <a:rPr lang="en-US" spc="0" dirty="0"/>
              <a:t>Overdoses in Tempe, AZ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Katie Bienek, Jhazmine Billups, Candida Miranda, Emily </a:t>
            </a:r>
            <a:r>
              <a:rPr lang="en-US" dirty="0" err="1"/>
              <a:t>Neaville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680414"/>
            <a:ext cx="6888665" cy="2241805"/>
          </a:xfrm>
        </p:spPr>
        <p:txBody>
          <a:bodyPr/>
          <a:lstStyle/>
          <a:p>
            <a:r>
              <a:rPr lang="en-US" dirty="0"/>
              <a:t>The problem we selected and data we analyzed</a:t>
            </a:r>
          </a:p>
          <a:p>
            <a:r>
              <a:rPr lang="en-US" dirty="0"/>
              <a:t>Our approach to analysis</a:t>
            </a:r>
          </a:p>
          <a:p>
            <a:r>
              <a:rPr lang="en-US" dirty="0"/>
              <a:t>Potential solutions</a:t>
            </a:r>
          </a:p>
          <a:p>
            <a:r>
              <a:rPr lang="en-US" dirty="0"/>
              <a:t>Additional questions to consider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Topic of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The Issue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**insert issue**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**insert info about the data**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**overarching phrase regarding the approach**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**info**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**info**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**info**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E1FB-45AC-B02B-2A86-CF8E260E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1D075-3ABB-7869-55FF-75E56D078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**insert a few one liners**</a:t>
            </a:r>
          </a:p>
          <a:p>
            <a:r>
              <a:rPr lang="en-US" dirty="0"/>
              <a:t>**in space to the right include graph screenshots**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A50F1-B022-8DA2-1D3B-25899598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**overarching phrase regarding the approach**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**question**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**question**</a:t>
            </a:r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**question**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Katie Bienek</a:t>
            </a:r>
          </a:p>
          <a:p>
            <a:r>
              <a:rPr lang="en-US" dirty="0"/>
              <a:t>Jhazmine Billups</a:t>
            </a:r>
          </a:p>
          <a:p>
            <a:r>
              <a:rPr lang="en-US" dirty="0"/>
              <a:t>Candida Miranda</a:t>
            </a:r>
          </a:p>
          <a:p>
            <a:r>
              <a:rPr lang="en-US" dirty="0"/>
              <a:t>Emily </a:t>
            </a:r>
            <a:r>
              <a:rPr lang="en-US" dirty="0" err="1"/>
              <a:t>Neaville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16</TotalTime>
  <Words>133</Words>
  <Application>Microsoft Office PowerPoint</Application>
  <PresentationFormat>Widescreen</PresentationFormat>
  <Paragraphs>43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Project 3</vt:lpstr>
      <vt:lpstr>Agenda</vt:lpstr>
      <vt:lpstr>Our Topic of Analysis</vt:lpstr>
      <vt:lpstr>Our Approach</vt:lpstr>
      <vt:lpstr>Our Findings</vt:lpstr>
      <vt:lpstr>Additional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3</dc:title>
  <dc:creator>Katherine Bienek</dc:creator>
  <cp:lastModifiedBy>Katherine Bienek</cp:lastModifiedBy>
  <cp:revision>2</cp:revision>
  <dcterms:created xsi:type="dcterms:W3CDTF">2023-04-17T02:49:26Z</dcterms:created>
  <dcterms:modified xsi:type="dcterms:W3CDTF">2023-04-17T03:06:03Z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